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Speak to 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Based on a hymn by Horatius Bonar (1808-89)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 to Your children, Son of God,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Help us to hear Your voice;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 with Your words of peace and love,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let our hearts rejoice.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Tell of Your grace and mercy,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Tell of Your cleansing blood,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Tell of Your cross and sacrifice,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Tell us we are beloved.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Speak to 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Based on a hymn by Horatius Bonar (1808-89)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 to 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hear Your voice, O Lord.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Speak to 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Based on a hymn by Horatius Bonar (1808-89)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Conquer our cold and wand'ring hearts,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Draw us by love divine,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Sever the veil that hides Your face,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let Your glory shine.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Pour out Your power, mighty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Break ev'ry stubborn will: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Root out the unbelief within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teach us to be still.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Speak to 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Based on a hymn by Horatius Bonar (1808-89)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 to 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hear Your voice, O Lord.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Speak to 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Based on a hymn by Horatius Bonar (1808-89)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Dwell in our hearts by faith, O Lord,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 for our need is great;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Tell us again that we are Yours,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 till our fears abate.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 to the day, and it shall break;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 till the shadows flee: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we may know You as You are,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That we may truly see.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Speak to Us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Based on a hymn by Horatius Bonar (1808-89)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2019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17157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Speak to us,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hear Your voice, O Lord.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2026-07-17T18:30:25-04:00</dcterms:created>
  <dcterms:modified xsi:type="dcterms:W3CDTF">2026-07-17T18:30:25-04:00</dcterms:modified>
  <dc:title>Speak to Us</dc:title>
  <dc:description>From http://www.thousandtongues.org/songs/modernhymns/speak-to-us</dc:description>
  <dc:subject>Lyrics Presentation</dc:subject>
  <cp:keywords/>
  <cp:category/>
</cp:coreProperties>
</file>