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Praise, my soul, the King of Heaven;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His feet your tribute bring!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Ransomed, healed, restored,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Who, like me, His praise should sing?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everlasting King!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grace and favor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fathers in distress!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still the same as ever,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Slow to chide and swift to bless!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Glorious is His faithfulness!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Father-like He tends and spares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Well our feebleness He knows;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hands He gently bears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Rescues us from all our foes.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Widely as His mercy flows!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Angels, help us to adore Him-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behold Him face to face;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 and moon, bow down before Him-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Dwellers all in time and space.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with us the God of grace!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2026-08-09T07:21:22-04:00</dcterms:created>
  <dcterms:modified xsi:type="dcterms:W3CDTF">2026-08-09T07:21:22-04:00</dcterms:modified>
  <dc:title>Praise Him</dc:title>
  <dc:description>From http://www.thousandtongues.org/songs/updatedhymns/praise_him</dc:description>
  <dc:subject>Lyrics Presentation</dc:subject>
  <cp:keywords/>
  <cp:category/>
</cp:coreProperties>
</file>