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Look Unto Him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Albert Midlane (1825-1909)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2004,2007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 the precious Savior dying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the cross for ruined man;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There the willing, spotless victim,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Working out redemption’s plan;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Listen to His final whispers,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“Father, oh forgive!” He cries.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Then, again He speaks, “it’s finished”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 bows His head and dies.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Look Unto Him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Albert Midlane (1825-1909)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2004,2007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Look unto Him and find a Savior and a Friend,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Look to the cross and see the Lamb who bears our sin.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Here is the love to deep for us to comprehend: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Look to Jesus, look unto Him.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Look Unto Him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Albert Midlane (1825-1909)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2004,2007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this cruel death before Him,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Every insult, pain, foreseen,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Nothing moved Him from His purpose,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dismay could intervene;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Even in His darkest hour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 set His hope above.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Oh, the wondrous depths eternal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His own almighty love.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Look Unto Him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Albert Midlane (1825-1909)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2004,2007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Look unto Him and find a Savior and a Friend,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Look to the cross and see the Lamb who bears our sin.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Here is the love to deep for us to comprehend: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Look to Jesus, look unto Him.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Look Unto Him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Albert Midlane (1825-1909)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2004,2007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which made Him Prince of Glory,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to die the Sinner’s Friend,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beyond the reach of mortals’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Deepest thoughts to comprehend.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Sinner, make this love your portion,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that is so vast and true;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Still unblessed, if unforgiven: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Come, the Savior’s calling you.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Look Unto Him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Albert Midlane (1825-1909)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2004,2007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Look unto Him and find a Savior and a Friend,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Look to the cross and see the Lamb who bears our sin.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Here is the love to deep for us to comprehend: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Look to Jesus, look unto Him.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2026-08-10T10:53:54-04:00</dcterms:created>
  <dcterms:modified xsi:type="dcterms:W3CDTF">2026-08-10T10:53:54-04:00</dcterms:modified>
  <dc:title>Look Unto Him</dc:title>
  <dc:description>From http://www.thousandtongues.org/songs/updatedhymns/look-unto-him</dc:description>
  <dc:subject>Lyrics Presentation</dc:subject>
  <cp:keywords/>
  <cp:category/>
</cp:coreProperties>
</file>