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 o'er sin abounding,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Waves of love in power swell;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a deep that knows no sounding,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its breadth or length can tell?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its glories, on its glories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my soul forever dwell.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reaches the depths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kindles a fire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shed it anew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fix all my passions on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sovereign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from Christ my soul can sever,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Bound by everlasting bands?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in Him, in Him forever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eternal cov'nant stands;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pluck me, none can pluck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Father's mighty hands.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reaches the depths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kindles a fire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shed it anew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fix all my passions on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sovereign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Heirs of God, joint heirs with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 ago this gift was won;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His name eternal praises!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Oh! what wonders He has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with Jesus, one with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eternal union one.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reaches the depths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kindles a fire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shed it anew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fix all my passions on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sovereign grace.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such love I'll ever ponder,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so great, so rich, so free;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 asking, lost in wonder,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Why, O Lord, such love to 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hallelujah,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Grace will reign eternally.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reaches the depths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kindles a fire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shed it anew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fix all my passions on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sovereign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2026-09-18T09:12:20-04:00</dcterms:created>
  <dcterms:modified xsi:type="dcterms:W3CDTF">2026-09-18T09:12:20-04:00</dcterms:modified>
  <dc:title>Sovereign Grace</dc:title>
  <dc:description>From http://www.thousandtongues.org/songs/updatedhymns/sovereign_grace</dc:description>
  <dc:subject>Lyrics Presentation</dc:subject>
  <cp:keywords/>
  <cp:category/>
</cp:coreProperties>
</file>