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feet of man I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stream of filth and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springs from ev'ry heart and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fountains deep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who can know its true expanse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hearts remain unseen?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tide can stem its dark advance,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pow'r can make it clean?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from the sacred throne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a river rise;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streams are peace and pard'ning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Descending from the skies.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Angelic minds can ne'er explore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deep, unfathomed sea;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void of bottom, brim, or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lost in deity.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amazed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river rising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carries down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surprising"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sacred flood from Jesus' veins,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washes all my guilty stains.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 to the sinner dead to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sought the road to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trampled on the Savior's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whom his sentence fell.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at the river's source I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upon His throne;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slew Him now He pleads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calls them as His own.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amazed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river rising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carries down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surprising"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sacred flood from Jesus' veins,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washes all my guilty stains.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Sov'reign grace and man's free will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not divide the throne;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man's a fallen sinner still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Christ shall reign alone!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&amp;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amazed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river rising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carries down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surprising"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sacred flood from Jesus' veins,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washes all my guilty stains.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2026-09-18T09:12:50-04:00</dcterms:created>
  <dcterms:modified xsi:type="dcterms:W3CDTF">2026-09-18T09:12:50-04:00</dcterms:modified>
  <dc:title>The River</dc:title>
  <dc:description>From http://www.thousandtongues.org/songs/updatedhymns/the-river</dc:description>
  <dc:subject>Lyrics Presentation</dc:subject>
  <cp:keywords/>
  <cp:category/>
</cp:coreProperties>
</file>