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Can I Sing that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Mason (1646-94) &amp; David L. Ward,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ELLACOMBE (I Sing the Mighty Power), Germany 1784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I sing that majesty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angels now admire?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dust and silence here I lie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sings the heav’nly choir.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splendor thousands stand around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throne, O God most high;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Ten thousand times ten thousand sound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praise; but who am I?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Can I Sing that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Mason (1646-94) &amp; David L. Ward,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ELLACOMBE (I Sing the Mighty Power), Germany 1784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brightness unto them appears;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at Your feet I’m placed;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sound of God comes to my 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they behold Your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sing because You are their sun: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send a beam on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where your grace has once begun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 will ever be.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Can I Sing that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Mason (1646-94) &amp; David L. Ward,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ELLACOMBE (I Sing the Mighty Power), Germany 1784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Enlighten with faith’s light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Inflame it with love’s fire;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 will sing and be a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that celestial choir.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shall, I fear, be dark and cold,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Depending on my pow’r,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trusting in Your grace untold,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Ignite my heart this hour!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2026-10-09T21:52:41-04:00</dcterms:created>
  <dcterms:modified xsi:type="dcterms:W3CDTF">2026-10-09T21:52:41-04:00</dcterms:modified>
  <dc:title>How Can I Sing that Majesty</dc:title>
  <dc:description>From http://www.thousandtongues.org/songs/hymntexts/how-can-i-sing-that-majesty</dc:description>
  <dc:subject>Lyrics Presentation</dc:subject>
  <cp:keywords/>
  <cp:category/>
</cp:coreProperties>
</file>