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matchless day which cannot fade;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day that light o'er darkness reigned,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glory which shall never wane.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veil is rent- come see unfold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things the ancient Law foretold: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figure from the substance flies,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light the shadow's place supplies.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day the Lord has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rejoice and sing His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alone will be our cornerstone,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day the Lord has made.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freely yielding up His breath.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freed us from the bonds of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altar Jesus flew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took the wrath that was our due.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day the Lord has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rejoice and sing His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alone will be our cornerstone,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day the Lord has made.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ills on sinful flesh that 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sinless flesh has done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Which, rising up on that third morn,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Assures that we shall be reborn.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day the Lord has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rejoice and sing His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alone will be our cornerstone,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day the Lord has made.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2026-09-20T10:46:23-04:00</dcterms:created>
  <dcterms:modified xsi:type="dcterms:W3CDTF">2026-09-20T10:46:23-04:00</dcterms:modified>
  <dc:title>The Day the Lord Has Made</dc:title>
  <dc:description>From http://www.thousandtongues.org/songs/updatedhymns/the-day-the-lord-has-made</dc:description>
  <dc:subject>Lyrics Presentation</dc:subject>
  <cp:keywords/>
  <cp:category/>
</cp:coreProperties>
</file>