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Show Me Your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can I feel so lonely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You have clearly shown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Undying love?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I’m gripped by fear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 need to hear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Your love.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Show Me Your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Tell me again that in my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You’ve shown me nothing but Your grace;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Open Your Word, where I have heard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of my guilt has been erased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 might know Your love’s embrace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my darkness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Show me Your love.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Show Me Your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can I feel so guilty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Jesus’ blood has cleansed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all my sin?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disbelieve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 have received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Perfect love.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Show Me Your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Tell me again that in my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You’ve shown me nothing but Your grace;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Open Your Word, where I have heard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of my guilt has been erased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 might know Your love’s embrace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my darkness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Show me Your love.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Show Me Your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this is love- Jesus was sent,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Him the wrath of God was spent.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Show Me Your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Tell me again that in my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You’ve shown me nothing but Your grace;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Open Your Word, where I have heard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of my guilt has been erased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 might know Your love’s embrace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my darkness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Show me Your love.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2026-09-20T11:45:54-04:00</dcterms:created>
  <dcterms:modified xsi:type="dcterms:W3CDTF">2026-09-20T11:45:54-04:00</dcterms:modified>
  <dc:title>Show Me Your Love</dc:title>
  <dc:description>From http://www.thousandtongues.org/songs/modernhymns/show-me-your-love</dc:description>
  <dc:subject>Lyrics Presentation</dc:subject>
  <cp:keywords/>
  <cp:category/>
</cp:coreProperties>
</file>