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Once More Before We Part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Verses 1,2,4 Joseph Hart (1712-1768); Verse 3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DENNIS (Blest Be the Tie), Hans G. Nä­ge­li (1773-1836)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more, before we 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We’ll bless the Savior’s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Record His mercies, ev’ry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Sing, ev’ry tongue, the same.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Once More Before We Part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Verses 1,2,4 Joseph Hart (1712-1768); Verse 3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DENNIS (Blest Be the Tie), Hans G. Nä­ge­li (1773-1836)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Hoard up His sacred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feed that you may grow;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on and seek to know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practice what you know.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Once More Before We Part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Verses 1,2,4 Joseph Hart (1712-1768); Verse 3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DENNIS (Blest Be the Tie), Hans G. Nä­ge­li (1773-1836)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forth to ev'ry land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tell of Christ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might do what He commands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of His glories sing.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Once More Before We Part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Verses 1,2,4 Joseph Hart (1712-1768); Verse 3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DENNIS (Blest Be the Tie), Hans G. Nä­ge­li (1773-1836)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if we meet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this earthly ground,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may we reach that blissful shore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all Your saints are bound.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2026-10-23T16:29:08-04:00</dcterms:created>
  <dcterms:modified xsi:type="dcterms:W3CDTF">2026-10-23T16:29:08-04:00</dcterms:modified>
  <dc:title>Once More Before We Part</dc:title>
  <dc:description>From http://www.thousandtongues.org/songs/hymntexts/once-more-before-we-part</dc:description>
  <dc:subject>Lyrics Presentation</dc:subject>
  <cp:keywords/>
  <cp:category/>
</cp:coreProperties>
</file>