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greater portrait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love and sacrifice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Jesus leaving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laying down His life.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look on the sufferings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chose to bear,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fills my heart with sorrow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think I put Him there.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ran the race before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it was filled with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walked the road to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agony and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for the joy before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chose to bear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Pursued His Father’s pleasure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counted all else loss.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Man was lifted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creation’s eyes;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mocked and scorned by soldiers,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kings and priests despised.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now the Son is risen,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Ascended to the skies.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angels He is worshipped;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nations glorified.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Savior, let this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ransomed by the flood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mercy and forgiveness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Abundant in Your blood.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be my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Holy Spirit send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change my heart and cause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love You to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2026-10-31T05:28:22-04:00</dcterms:created>
  <dcterms:modified xsi:type="dcterms:W3CDTF">2026-10-31T05:28:22-04:00</dcterms:modified>
  <dc:title>There Is No Greater Portrait</dc:title>
  <dc:description>From http://www.thousandtongues.org/songs/modernhymns/there-is-no-greater-portrait</dc:description>
  <dc:subject>Lyrics Presentation</dc:subject>
  <cp:keywords/>
  <cp:category/>
</cp:coreProperties>
</file>