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Lord, our strength and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praise and love we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in mighty grace rejoicing,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hymns of worship sing.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have surely saved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sin's dark bondage freed;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Opening our mouths with longing,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 and meet our every need.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hungering souls, the finest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wheat of life supply;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Light and grace and peace providing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will more than satisfy.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 to Obey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 and David Ward. Music by David L. Ward. Based on Psalm 81.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ever to obey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Gladly walking in Your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we need Your strength to run the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us victories, sweet victories,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victories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2026-09-17T09:33:09-04:00</dcterms:created>
  <dcterms:modified xsi:type="dcterms:W3CDTF">2026-09-17T09:33:09-04:00</dcterms:modified>
  <dc:title>Ever to Obey You</dc:title>
  <dc:description>From http://www.thousandtongues.org/songs/updatedhymns/ever_to_obey_you</dc:description>
  <dc:subject>Lyrics Presentation</dc:subject>
  <cp:keywords/>
  <cp:category/>
</cp:coreProperties>
</file>