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Joy in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Conor Scholes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in the morning, joy in the evening,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in the journey, there's joy in the Lord.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Joy in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Conor Scholes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in repentance, joy in His presence,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in His steadfast love, there's joy in the Lord.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/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know my struggles, You know my pain,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love surrounds me, You cover my shame.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Joy in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Conor Scholes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in the weeping, joy in the dancing,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in the emptiness, there's joy in the Lord.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/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have compassion, You know my need,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promise is faithful, to come rescue me.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Joy in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Conor Scholes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joy in the Lord, joy in the Lord.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(REPEAT)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in the morning, joy in the evening,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in the journey, there's joy in the Lord.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Joy in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Conor Scholes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in the morning, joy in the evening,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in the journey, there's joy in the Lord.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2026-09-22T05:42:43-04:00</dcterms:created>
  <dcterms:modified xsi:type="dcterms:W3CDTF">2026-09-22T05:42:43-04:00</dcterms:modified>
  <dc:title>Joy in the Lord</dc:title>
  <dc:description>From http://www.thousandtongues.org/songs/modernhymns/joy-in-the-lord</dc:description>
  <dc:subject>Lyrics Presentation</dc:subject>
  <cp:keywords/>
  <cp:category/>
</cp:coreProperties>
</file>