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Hidden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thoughts rise against me, What if they all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I am, will they run?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 am in hiding, In darkness abiding,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Covered in Sunday best.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insecurities paralyze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the gospel yet I am lonely.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Hidden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sins rose against Him, My secret life has been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Placed upon Christ the Lamb.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my reputation He bore my rejection,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Perfect love overcame.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was hidden well Jesus found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Acceptance and eager love now surround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Hidden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Hidden in Christ, hidden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 am known yet I am loved.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set free from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called me by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Hidden in Christ I now have life.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Hidden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Disguises continue, But what if we all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 we are in the Lord?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We'd come out of hiding, Acceptance providing,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Perfect love casts out fear.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is our true self now - we are treasured,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let us show this grace without measure.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Hidden in Christ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Hidden in Christ, hidden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 am known yet I am loved.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set free from shame,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has called me by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Hidden in Christ I now have life.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2026-09-17T08:26:24-04:00</dcterms:created>
  <dcterms:modified xsi:type="dcterms:W3CDTF">2026-09-17T08:26:24-04:00</dcterms:modified>
  <dc:title>Hidden in Christ</dc:title>
  <dc:description>From http://www.thousandtongues.org/songs/modernhymns/hidden-in-christ</dc:description>
  <dc:subject>Lyrics Presentation</dc:subject>
  <cp:keywords/>
  <cp:category/>
</cp:coreProperties>
</file>