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Lord, Make Me Clean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I confess to You sadly my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have done and said, all I have been.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Purge now my sin away, wash now my soul this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make me clean, Lord, make me clean.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Lord, Make Me Clean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Faithful and kind You are, forgiving 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Bowed at Your wounded feet, Savior, I fall.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let the cleansing blood, Blood of the Lamb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Wash o'er my soul, Lord, make me clean.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Lord, Make Me Clean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all is peace and light within my soul: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walk with You, Savior unseen;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Leaning on You, my God, Guide me along the road,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all my life, Lord, make me clean.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2026-10-09T00:33:44-04:00</dcterms:created>
  <dcterms:modified xsi:type="dcterms:W3CDTF">2026-10-09T00:33:44-04:00</dcterms:modified>
  <dc:title>Lord, Make Me Clean</dc:title>
  <dc:description>From http://www.thousandtongues.org/songs/updatedhymns/lord_make_me_clean</dc:description>
  <dc:subject>Lyrics Presentation</dc:subject>
  <cp:keywords/>
  <cp:category/>
</cp:coreProperties>
</file>