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Why would you leave Your majesty in mystery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free my soul from evil's hold to Your control?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gave Your life, the highest price in sacrifice;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my debts are paid in full.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(All) praise to Jesus, all praise to Jesus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alone came to atone for 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praise to Jesus, the Lamb, our righteousness;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Wrath is gone and love has won the day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will sing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took my place, in saving grace, my sin to taste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To expiate, propitiate, emancipate;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life and death on my behalf has banished wrath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Now Your love is all I know.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(All) praise to Jesus, all praise to Jesus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alone came to atone for 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praise to Jesus, the Lamb, our righteousness;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Wrath is gone and love has won the day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will sing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Bridge: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It is finished, It is finished,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Love has won the day.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All Praise to Jesus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&amp; Music by David L. Ward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administered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(All) praise to Jesus, all praise to Jesus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He alone came to atone for us.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All praise to Jesus, the Lamb, our righteousness;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Wrath is gone and love has won the day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So we will sing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2024-04-26T06:23:13-04:00</dcterms:created>
  <dcterms:modified xsi:type="dcterms:W3CDTF">2024-04-26T06:23:13-04:00</dcterms:modified>
  <dc:title>All Praise to Jesus</dc:title>
  <dc:description>From http://www.thousandtongues.org/songs/modernhymns/all-praise-to-jesus</dc:description>
  <dc:subject>Lyrics Presentation</dc:subject>
  <cp:keywords/>
  <cp:category/>
</cp:coreProperties>
</file>