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here I come to You again,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Ashamed at how I've failed;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Forgetting that this very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Jesus' cross is nailed.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path of sin has taken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darkness and disgrace;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Forgiven, I look back and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arrow of Your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me remember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purified me from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been short-sighted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I've forgotten yet again;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help me embrace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 of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wickedness seems far too deep,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guilt and shame too great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would love someone like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still has shown You hate.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 forget the Lamb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turn Your wrath away;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Your grace alone remains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time I go astray.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me remember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purified me from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been short-sighted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I've forgotten yet again;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help me embrace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 of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Convince me every debt is paid,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wrath has all been spent,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ready to forgive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time that I repent.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(REPEAT)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Help Me Remember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me remember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purified me from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been short-sighted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I've forgotten yet again;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gospel...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gospel...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remember,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gospel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2026-10-28T23:43:56-04:00</dcterms:created>
  <dcterms:modified xsi:type="dcterms:W3CDTF">2026-10-28T23:43:56-04:00</dcterms:modified>
  <dc:title>Help Me Remember</dc:title>
  <dc:description>From http://www.thousandtongues.org/songs/modernhymns/help-me-remember</dc:description>
  <dc:subject>Lyrics Presentation</dc:subject>
  <cp:keywords/>
  <cp:category/>
</cp:coreProperties>
</file>