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rocks may rend; the earth may quake;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seas can roar; the mountains shake: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feeling, all things show some 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this unfeeling heart of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for a glance of heaven's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this stubborn stone away;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thaw with beams of love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heart, this frozen heart of mine.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hear the sorrows You have felt,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hardest flint on earth would melt: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can I read each tender line,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nothing move this heart of mine?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judgments, too, unmoved, I hear,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Amazing thought! which devils fear: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Goodness and wrath in vain combine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stir this senseless heart of mine.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2026-10-08T21:27:49-04:00</dcterms:created>
  <dcterms:modified xsi:type="dcterms:W3CDTF">2026-10-08T21:27:49-04:00</dcterms:modified>
  <dc:title>This Heart of Mine</dc:title>
  <dc:description>From http://www.thousandtongues.org/songs/updatedhymns/this_heart_of_mine</dc:description>
  <dc:subject>Lyrics Presentation</dc:subject>
  <cp:keywords/>
  <cp:category/>
</cp:coreProperties>
</file>