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Sands of Time Are Sinking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Anne Cousin (1824-1906), based on Samuel Rutherford's Letters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by David L. Ward, (c) 2018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sands of time are sinking,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dawn of heaven breaks,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summer morn I've sighed for,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fair, sweet morn awakes: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Dark, dark hath been the midnight,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dayspring is at hand,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glory, glory dwelleth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Emmanuel's land.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Sands of Time Are Sinking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Anne Cousin (1824-1906), based on Samuel Rutherford's Letters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by David L. Ward, (c) 2018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King there in His beauty,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Without a veil is seen: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 were a well-spent journey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sev'n deaths lay between: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Lamb with His fair army,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Doth on Mount Zion stand;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glory, glory dwelleth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Emmanuel's land.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Sands of Time Are Sinking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Anne Cousin (1824-1906), based on Samuel Rutherford's Letters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by David L. Ward, (c) 2018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Oh! Christ He is the fountain,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deep sweet well of love!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streams on earth I've tasted,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More deep I'll drink above: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There, to an ocean fullness,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mercy doth expand,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glory, glory dwelleth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Emmanuel's land.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Sands of Time Are Sinking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Anne Cousin (1824-1906), based on Samuel Rutherford's Letters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by David L. Ward, (c) 2018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4: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bride eyes not her garment,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her dear Bridegroom's face;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will not gaze at glory,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on my King of Grace-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Not at the crown He giveth,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on His pierced hand;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Lamb is all the glory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Emmanuel's land.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Sands of Time Are Sinking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Anne Cousin (1824-1906), based on Samuel Rutherford's Letters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by David L. Ward, (c) 2018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Bridge: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Worthy, worthy is the Lamb.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Glory, glory to the Lamb.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Worthy, worthy is the Lamb.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Glory in Emmanuel's land.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Sands of Time Are Sinking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Anne Cousin (1824-1906), based on Samuel Rutherford's Letters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by David L. Ward, (c) 2018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5: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Oh! I am my Beloved's,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my Beloved's mine!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brings a poor vile sinner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Into His "house of wine;"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stand upon His merit,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know no other stand,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Not e'en where glory dwelleth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Emmanuel's land.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2024-04-26T07:40:32-04:00</dcterms:created>
  <dcterms:modified xsi:type="dcterms:W3CDTF">2024-04-26T07:40:32-04:00</dcterms:modified>
  <dc:title>The Sands of Time Are Sinking</dc:title>
  <dc:description>From http://www.thousandtongues.org/songs/updatedhymns/the-sands-of-time-are-sinking</dc:description>
  <dc:subject>Lyrics Presentation</dc:subject>
  <cp:keywords/>
  <cp:category/>
</cp:coreProperties>
</file>