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My Cross Have Taken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my cross have taken,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leave and follow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Destitute, despised, forsaken,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from hence my all shalt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Perish every fond ambition,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I’ve sought or hoped or known;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how rich is my condition,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and heav’n are still my own!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My Cross Have Taken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Man may trouble and distress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‘Twill but drive me to Thy breast;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with trials hard may press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 will bring me sweeter rest.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‘tis not in grief to harm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Thy love is left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‘twere not in joy to charm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that joy unmixed with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2026-09-19T06:15:15-04:00</dcterms:created>
  <dcterms:modified xsi:type="dcterms:W3CDTF">2026-09-19T06:15:15-04:00</dcterms:modified>
  <dc:title>Jesus, I My Cross Have Taken</dc:title>
  <dc:description>From http://www.thousandtongues.org/songs/updatedhymns/jesus-i-my-cross-have-taken</dc:description>
  <dc:subject>Lyrics Presentation</dc:subject>
  <cp:keywords/>
  <cp:category/>
</cp:coreProperties>
</file>