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My Helplessness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patience turns to bitterness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grace becomes mundane,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comforts of what I profess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long ceased to remain;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providence imprisons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peace fades like a dream,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Command my doubts to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Jesus overcame, where Jesus overcame.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My Helplessness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memories of Your tender care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marred by anxious schemes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 And child-like trust becomes despair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 By disappointed dreams;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confidence is dispossessed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will courage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hope is found in helplessness-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Savior's strength is mine, My Savior's strength is mine.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My Helplessness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my helplessness, Love in unrighteousness;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gives faith and hope to the helpless.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My Helplessness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knows this dark unrest,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wounded by its wars;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bloody tears He found His rest-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"Yet not my will but Yours."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shame and suffering He resigned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pure, unending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faith and triumph now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power of doubt destroyed,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power of doubt destroyed.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My Helplessness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my helplessness, Love in unrighteousness;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gives faith and hope to the helpless.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2026-09-18T12:10:33-04:00</dcterms:created>
  <dcterms:modified xsi:type="dcterms:W3CDTF">2026-09-18T12:10:33-04:00</dcterms:modified>
  <dc:title>Hope in My Helplessness</dc:title>
  <dc:description>From http://www.thousandtongues.org/songs/modernhymns/hope-in-my-helplessness</dc:description>
  <dc:subject>Lyrics Presentation</dc:subject>
  <cp:keywords/>
  <cp:category/>
</cp:coreProperties>
</file>