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a captive but you bought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an outcast but you sought me out,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a rebel but you broke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a dead man but you've spoken life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opened up the grave.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I was and what I've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not who I am;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Old is gone, new has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I'm a new man!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died with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been raised to life--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who I am.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 saint but I'm still growing,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 pilgrim but I'm going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 ways from who I will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holiness and love are filling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I am complete.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I was and what I've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not who I am;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Old is gone, new has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I'm a new man!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died with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been raised to life--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who I am.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Death cannot sting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I'll be singing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way to Jesus' side;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Ten thousand praises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endless ages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Unto the Lamb who died!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I was and what I've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not who I am;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Old is gone, new has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I'm a new man!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died with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been raised to life--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who I am.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2026-09-23T06:40:42-04:00</dcterms:created>
  <dcterms:modified xsi:type="dcterms:W3CDTF">2026-09-23T06:40:42-04:00</dcterms:modified>
  <dc:title>This Is Who I Am</dc:title>
  <dc:description>From http://www.thousandtongues.org/songs/modernhymns/this-is-who-i-am</dc:description>
  <dc:subject>Lyrics Presentation</dc:subject>
  <cp:keywords/>
  <cp:category/>
</cp:coreProperties>
</file>