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What Wondrous Cause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lyrics by Clare Taylor (1742) . Adaptation and new lyrics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wondrous cause could move Your heart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take my sin and grace impart?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long before my birth you knew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cold and lax I'd be towards You.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What Wondrous Cause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lyrics by Clare Taylor (1742) . Adaptation and new lyrics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wondrous truth - You love me still!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no other cause but the kindness of Your will.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What Wondrous Cause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lyrics by Clare Taylor (1742) . Adaptation and new lyrics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cause was love, I sink with shame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Before my sacred Jesus' name,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you would bleed on Calv'ry's tree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Because of Your great love for me.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What Wondrous Cause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lyrics by Clare Taylor (1742) . Adaptation and new lyrics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wondrous truth - You love me still!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no other cause but the kindness of Your will.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What Wondrous Cause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lyrics by Clare Taylor (1742) . Adaptation and new lyrics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loved me, oh what boundless grace!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 can such wondrous mercy trace!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I, who unfaithful, foolish am,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Yet find You still a patient lamb.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What Wondrous Cause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lyrics by Clare Taylor (1742) . Adaptation and new lyrics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wondrous truth - You love me still!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no other cause but the kindness of Your will.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2026-10-09T01:41:38-04:00</dcterms:created>
  <dcterms:modified xsi:type="dcterms:W3CDTF">2026-10-09T01:41:38-04:00</dcterms:modified>
  <dc:title>What Wondrous Cause</dc:title>
  <dc:description>From http://www.thousandtongues.org/songs/updatedhymns/what_wondrous_cause</dc:description>
  <dc:subject>Lyrics Presentation</dc:subject>
  <cp:keywords/>
  <cp:category/>
</cp:coreProperties>
</file>