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sought You, Lord, but now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were the one who was seeking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found You, Lord, and then I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was found by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called me with irresistible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before time began.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You, Lord, for saving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grace now I can stand.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took Your hand when I was weak: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Sinking, yet always within Your reach.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feet were firm though on the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 took hold of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called me with irresistible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before time began.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You, Lord, for saving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grace now I can stand.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sought, I walked, because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before had fixed my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 love- how can it be?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You who first loved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Irresistible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anonymous 19th century writer &amp; David L.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1999,2007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called me with irresistible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before time began.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You, Lord, for saving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grace now I can stand.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2026-10-31T06:38:10-04:00</dcterms:created>
  <dcterms:modified xsi:type="dcterms:W3CDTF">2026-10-31T06:38:10-04:00</dcterms:modified>
  <dc:title>Irresistible Grace</dc:title>
  <dc:description>From http://www.thousandtongues.org/songs/updatedhymns/irresistible-grace</dc:description>
  <dc:subject>Lyrics Presentation</dc:subject>
  <cp:keywords/>
  <cp:category/>
</cp:coreProperties>
</file>