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Nothing, either great or small"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Nothing, sinner, no;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died and paid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Long, long ago.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He, from His lofty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Stooped to do and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Ev'rything was fully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Hearken to His cry!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Weary, working, burdened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Wherefore toil you so?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 your doing; All was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Long, long ago.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to Jesus', work you cling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 simple faith,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"Doing" is  a deadly thing"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"Doing" ends in death.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deadly "doing"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Down at Jesus' feet;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Stand in Him, in Him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Gloriously complete.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2026-10-10T06:02:10-04:00</dcterms:created>
  <dcterms:modified xsi:type="dcterms:W3CDTF">2026-10-10T06:02:10-04:00</dcterms:modified>
  <dc:title>Jesus' Work Is Done!</dc:title>
  <dc:description>From http://www.thousandtongues.org/songs/updatedhymns/jesus-work-is-done</dc:description>
  <dc:subject>Lyrics Presentation</dc:subject>
  <cp:keywords/>
  <cp:category/>
</cp:coreProperties>
</file>