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Freed from the Law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based loosely on a hymn by Philip Bliss (1838-76)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 from the law, O happy thought,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liberty by Jesus bought!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curse is gone with all its guilt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Jesus' precious blood was spilled.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Freed from the Law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based loosely on a hymn by Philip Bliss (1838-76)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 from the law, once and for 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Cling to the cross where burdens will fall.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find redemption, come and receive,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cease your striving, only believe.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Freed from the Law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based loosely on a hymn by Philip Bliss (1838-76)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 from the law, regret and blame,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Jesus' strong and perfect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"Come unto me," O hear him call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save the sinner once for all.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Freed from the Law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based loosely on a hymn by Philip Bliss (1838-76)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 from the law, once and for 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Cling to the cross where burdens will fall.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find redemption, come and receive,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cease your striving, only believe.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Freed from the Law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based loosely on a hymn by Philip Bliss (1838-76)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 from the law, now slaves of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his own strength to run this 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we pass from death to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 from this world we'll be with Christ.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Freed from the Law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based loosely on a hymn by Philip Bliss (1838-76)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 from the law, once and for 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Cling to the cross where burdens will fall.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find redemption, come and receive,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cease your striving, only believe.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2026-09-18T11:08:10-04:00</dcterms:created>
  <dcterms:modified xsi:type="dcterms:W3CDTF">2026-09-18T11:08:10-04:00</dcterms:modified>
  <dc:title>Freed from the Law</dc:title>
  <dc:description>From http://www.thousandtongues.org/songs/updatedhymns/freed-from-the-law</dc:description>
  <dc:subject>Lyrics Presentation</dc:subject>
  <cp:keywords/>
  <cp:category/>
</cp:coreProperties>
</file>