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this? What love is this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from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I had done right or wrong,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Had made its choice of me?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chooses me"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corpse, long dead in sin"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revived by sovereign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and reign with him?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moved my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die on my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on flesh, to taste of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me, a child of wrath?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has supplied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the Law demands,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shows the riches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one with empty hands?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ends my boast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turns my gains to loss?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it not for his gift of faith,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too would hate the cross.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frees my will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bondage to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that his very choice of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Decrees my choice of him?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gives me sight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find the narrow gate,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countless more in blindness pass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a dreadful fate?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takes the whore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pierced his hands and side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washing her with water pure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Makes her his spotless bride?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 that sets a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costly bread and wine,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bids the poorest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at his table dine?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What Love Is This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2006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ST COLUMBA (The King of Love), an­cient Ir­ish mel­o­dy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love is this? The love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Displayed at Calvary.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cause my heart to love you,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 have first loved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2026-09-17T09:05:12-04:00</dcterms:created>
  <dcterms:modified xsi:type="dcterms:W3CDTF">2026-09-17T09:05:12-04:00</dcterms:modified>
  <dc:title>What Love Is This</dc:title>
  <dc:description>From http://www.thousandtongues.org/songs/hymntexts/what-love-is-this</dc:description>
  <dc:subject>Lyrics Presentation</dc:subject>
  <cp:keywords/>
  <cp:category/>
</cp:coreProperties>
</file>