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the Holy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his loving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his law we've done-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both God and man,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that we have boldly planned,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outnumbering the sand-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grace! No trace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as the east is from the west,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ocean they are cast.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removed our ev'ry debt,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Covered our shame and our regret.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justice we deserved,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punishment we earned,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wrath without reserve.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Poured upon the righteous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for all the work is done,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the victory is won.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grace! No trace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Remains.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as the east is from the west,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ocean they are cast.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removed our ev'ry debt,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Covered our shame and our regret.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2026-09-17T07:00:59-04:00</dcterms:created>
  <dcterms:modified xsi:type="dcterms:W3CDTF">2026-09-17T07:00:59-04:00</dcterms:modified>
  <dc:title>All Gone</dc:title>
  <dc:description>From http://www.thousandtongues.org/songs/modernhymns/all-gone</dc:description>
  <dc:subject>Lyrics Presentation</dc:subject>
  <cp:keywords/>
  <cp:category/>
</cp:coreProperties>
</file>