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Pass me not, O gentle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at Thy throne of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a sweet relief,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Kneeling there in deep contrition;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my unbelief.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only in Thy merit,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Would I seek Thy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 my wounded, broken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 me by Thy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the Spring of all my comfort,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than life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have I on earth beside Thee?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in Heav'n but Thee?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2026-09-17T06:37:49-04:00</dcterms:created>
  <dcterms:modified xsi:type="dcterms:W3CDTF">2026-09-17T06:37:49-04:00</dcterms:modified>
  <dc:title>Pass Me Not, O Gentle Savior</dc:title>
  <dc:description>From http://www.thousandtongues.org/songs/hymnarrangements/pass-me-not-o-gentle-savior</dc:description>
  <dc:subject>Lyrics Presentation</dc:subject>
  <cp:keywords/>
  <cp:category/>
</cp:coreProperties>
</file>