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speeding down the road to my demise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Lord, He came and opened up my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revealed that I had crucified His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work in me had only just begun.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He came in love and He came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forgave my ev'ry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He conquered death for eternity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reclaimed my life in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He came for me to glory He returned-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place that since He bought me I have yearned;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cannot see Him or my future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Spirit I will never be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Spirit, come, and awaken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my final destiny;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shape my life for the world to see,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for eternity.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pow'r and majesty;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claim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lead me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I wait for Him I struggle ev'ry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read His word to hear what He will say.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"In this world you will face trouble and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your head, I am the Lord, your righteousness."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foes of grace pain and insult bring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wait for His return;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come as judge, He will come as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wrath for sin will burn.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pow'r and majesty;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claim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lead me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2026-09-19T09:44:48-04:00</dcterms:created>
  <dcterms:modified xsi:type="dcterms:W3CDTF">2026-09-19T09:44:48-04:00</dcterms:modified>
  <dc:title>He Is Coming Back for Me</dc:title>
  <dc:description>From http://www.thousandtongues.org/songs/modernhymns/he-is-coming-back-for-me</dc:description>
  <dc:subject>Lyrics Presentation</dc:subject>
  <cp:keywords/>
  <cp:category/>
</cp:coreProperties>
</file>