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 I Will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Come, sinners, view the Lamb of God,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Wounded and dying, bathed in blood!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Behold His side, and venture near,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well of endless life is here.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Here I forget my cares and pains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find a drink whose pow'r remains;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Only the fountain-head above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satisfy the thirst of love.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 I Will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I will come and view the cross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mercy answered righteousness;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spotless Lamb of God was slain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this unworthy, helpless sinner's gain!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 I Will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thorns and nails pierce through my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ev'ry groan I bear a part;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view His wounds with streaming eyes: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see! He bows His head and dies!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that I thus could always feel!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more and more Your love reveal!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my glad tongue shall loud proclaim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grace and glory of Your name.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 I Will Come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Newton (1725-1807)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I will come and view the cross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mercy answered righteousness;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spotless Lamb of God was slain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this unworthy, helpless sinner's gain!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2026-10-09T23:40:27-04:00</dcterms:created>
  <dcterms:modified xsi:type="dcterms:W3CDTF">2026-10-09T23:40:27-04:00</dcterms:modified>
  <dc:title>So I Will Come</dc:title>
  <dc:description>From http://www.thousandtongues.org/songs/updatedhymns/so-i-will-come</dc:description>
  <dc:subject>Lyrics Presentation</dc:subject>
  <cp:keywords/>
  <cp:category/>
</cp:coreProperties>
</file>