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Infinite Father,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name of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All-knowing Spirit: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Sovereign Creator,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precious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Wonderful Teacher: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Great I 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Glorified Savior,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Indwelling Spirit: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2026-08-24T05:26:13-04:00</dcterms:created>
  <dcterms:modified xsi:type="dcterms:W3CDTF">2026-08-24T05:26:13-04:00</dcterms:modified>
  <dc:title>One Yet in Three</dc:title>
  <dc:description>From http://www.thousandtongues.org/songs/modernhymns/one_yet_in_three</dc:description>
  <dc:subject>Lyrics Presentation</dc:subject>
  <cp:keywords/>
  <cp:category/>
</cp:coreProperties>
</file>