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Gospel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of grace: from before time began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chose to redeem me and fashioned a plan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holy and blameless and unto His praise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might be adopted to show forth His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of grace: in the fullness of time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sent a redeemer who, doing no crime,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Would die for my sin and then conquer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purchase the ones He was given to save.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Gospel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of grace came when dead in my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told me of Jesus and pointed to Him.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faith and repentance invaded my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Forgiveness, full pardon, my God did impart.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of grace now reminds me each day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sin and in failure His favor will stay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not through self-loathing or deeds that I’ve done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only in Jesus acceptance is won.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Gospel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of grace when I take my last breath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be my one comfort to bear me through death;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should I die peaceful or suffer great pain,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gospel assures me that death will be gain.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of grace, for eternity long,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be my delight and the theme of my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saints from all nations I’ll join to proclaim: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glory to Jesus, the Lamb who was slain!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Gospel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of grace, O how precious indeed,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Past, present, and future meets all of my needs;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until the day when I look on Your face"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keep me believing the gospel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2026-08-07T04:33:29-04:00</dcterms:created>
  <dcterms:modified xsi:type="dcterms:W3CDTF">2026-08-07T04:33:29-04:00</dcterms:modified>
  <dc:title>The Gospel of Grace</dc:title>
  <dc:description>From http://www.thousandtongues.org/songs/modernhymns/the-gospel-of-grace</dc:description>
  <dc:subject>Lyrics Presentation</dc:subject>
  <cp:keywords/>
  <cp:category/>
</cp:coreProperties>
</file>