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for Me Again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been here before, weary and sore;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losing the fight for my soul.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You to come for my heart is numb,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lost without You in control.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sorry for my mess.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capture me with grace.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for Me Again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matter how I stray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boundless love remains,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washed away my every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came for me by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proved Your love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there at Calvary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gave Your Son to take my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show Your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for me again.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for Me Again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was here, He knows pain and fear,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traded His crown for a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You turned away Your wrath didn't stay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love conquered death through His loss.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crucified with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raise me to new life.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for Me Again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matter how I stray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boundless love remains,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washed away my every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came for me by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proved Your love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there at Calvary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gave Your Son to take my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show Your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for me again.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2026-10-10T02:38:58-04:00</dcterms:created>
  <dcterms:modified xsi:type="dcterms:W3CDTF">2026-10-10T02:38:58-04:00</dcterms:modified>
  <dc:title>Come for Me Again</dc:title>
  <dc:description>From http://www.thousandtongues.org/songs/modernhymns/come-for-me-again</dc:description>
  <dc:subject>Lyrics Presentation</dc:subject>
  <cp:keywords/>
  <cp:category/>
</cp:coreProperties>
</file>