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give thee back the life I owe,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in thine ocean depths its flow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richer, fuller be.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 that followest all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yield my flickering torch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restores its borrowed 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in thy sunshine's blaze its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brighter, fairer be.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 that seekest me through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close my heart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trace the rainbow through the rain,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feel the promise is not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morn shall tearless be.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cross that liftest up my head,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ask to fly from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in dust life's glory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the ground there blossoms 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that shall endless be.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2026-09-19T15:47:59-04:00</dcterms:created>
  <dcterms:modified xsi:type="dcterms:W3CDTF">2026-09-19T15:47:59-04:00</dcterms:modified>
  <dc:title>I Rest My Weary Soul in Thee</dc:title>
  <dc:description>From http://www.thousandtongues.org/songs/updatedhymns/i-rest-my-weary-soul-in-thee</dc:description>
  <dc:subject>Lyrics Presentation</dc:subject>
  <cp:keywords/>
  <cp:category/>
</cp:coreProperties>
</file>