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holy will abideth;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be still whate’er he doth;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follow where he guideth.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my God: though dark my road.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 to him I leave it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will deceive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leads me by the proper path;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he will not leave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take, content, what he hath sent.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 can turn my griefs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patiently I wait his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 can turn my griefs away.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now this cup, in drinking,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bitter seem to my faint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take it all, unshrinking.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is true; each morn anew.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comfort yet shall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pain and sorrow shall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comfort yet shall fill my heart.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shall my stand be taken.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sorrow, need, or death be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am I not forsaken.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Father’s care is round me there.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 to him I leave it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2026-10-24T02:15:20-04:00</dcterms:created>
  <dcterms:modified xsi:type="dcterms:W3CDTF">2026-10-24T02:15:20-04:00</dcterms:modified>
  <dc:title>Whate'er My God Ordains Is Right</dc:title>
  <dc:description>From http://www.thousandtongues.org/songs/updatedhymns/whateer-my-god-ordains-is-right</dc:description>
  <dc:subject>Lyrics Presentation</dc:subject>
  <cp:keywords/>
  <cp:category/>
</cp:coreProperties>
</file>