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Heart Has Found Its Rest in Christ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Eric Schumacher, (c) 2002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SOLID ROCK by William Bradbury (1816-68)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Before my restless heart was found,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worldly treasures it was bound.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will that seemed so free within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Availed me nothing but to sin.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Heart Has Found Its Rest in Christ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Eric Schumacher, (c) 2002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SOLID ROCK by William Bradbury (1816-68)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Word of God did set me free,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I took up his book to read: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“Now arm yourself with Jesus Christ;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 free from nature’s appetite.”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Heart Has Found Its Rest in Christ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Eric Schumacher, (c) 2002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SOLID ROCK by William Bradbury (1816-68)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heart has found its rest in Christ,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God, My Life, My One Delight!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Heart Has Found Its Rest in Christ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Eric Schumacher, (c) 2002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SOLID ROCK by William Bradbury (1816-68)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Obedience to his command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Came by the power of his hand.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was the grace that he employed?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Compelling and triumphant joy!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Heart Has Found Its Rest in Christ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Eric Schumacher, (c) 2002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SOLID ROCK by William Bradbury (1816-68)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sweet it was at once for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from my fruitless joys be free.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pleasures I once hoped would stay,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Sovereign Joy did drive away!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Heart Has Found Its Rest in Christ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Eric Schumacher, (c) 2002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SOLID ROCK by William Bradbury (1816-68)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heart has found its rest in Christ,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God, My Life, My One Delight!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Heart Has Found Its Rest in Christ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Eric Schumacher, (c) 2002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SOLID ROCK by William Bradbury (1816-68)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that he gives me by his grace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Will cause me more to seek his face.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gift he gives will my love take,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Except to love it for his sake.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Heart Has Found Its Rest in Christ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Eric Schumacher, (c) 2002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SOLID ROCK by William Bradbury (1816-68)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Until he calls me to my home,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Or comes again to claim his own,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zealous tongue I will proclaim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joy is found in Jesus’ name!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Heart Has Found Its Rest in Christ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Eric Schumacher, (c) 2002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SOLID ROCK by William Bradbury (1816-68)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heart has found its rest in Christ,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God, My Life, My One Delight!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2026-10-09T23:40:11-04:00</dcterms:created>
  <dcterms:modified xsi:type="dcterms:W3CDTF">2026-10-09T23:40:11-04:00</dcterms:modified>
  <dc:title>My Heart Has Found Its Rest in Christ</dc:title>
  <dc:description>From http://www.thousandtongues.org/songs/hymntexts/my-heart-has-found-its-rest-in-christ</dc:description>
  <dc:subject>Lyrics Presentation</dc:subject>
  <cp:keywords/>
  <cp:category/>
</cp:coreProperties>
</file>