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God who loved and sought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Poor and wretched, far astray;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Found me lost, and kindly brought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sin and to the way.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Help, O God, my weak endeavor;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dull soul to rapture 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must light the flame, or never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my love be warmed to praise.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saving God who drew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cross, new life to give,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 blood-sealed pardon freed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Bid me look to Christ and live.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Help, O God, my weak endeavor;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dull soul to rapture 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must light the flame, or never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my love be warmed to praise.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God whose warnings woke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Roused me from my fatal ease;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His loving promise warmed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Eased my fears and whispered peace.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Weak Endeavor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Francis Scott Key (1779-1843).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Help, O God, my weak endeavor;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dull soul to rapture 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must light the flame, or never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my love be warmed to praise.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2026-10-09T01:39:21-04:00</dcterms:created>
  <dcterms:modified xsi:type="dcterms:W3CDTF">2026-10-09T01:39:21-04:00</dcterms:modified>
  <dc:title>My Weak Endeavor</dc:title>
  <dc:description>From http://www.thousandtongues.org/songs/updatedhymns/my_weak_endeavor</dc:description>
  <dc:subject>Lyrics Presentation</dc:subject>
  <cp:keywords/>
  <cp:category/>
</cp:coreProperties>
</file>