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a Child of Darkness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was a child of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Slave to sin, wholly depraved,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grace and for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called me to be saved.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in mercy, through His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Caused me to be born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Born to turn from sin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find my rest in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a Child of Darkness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there any greater comfort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to know this sov’reign Friend?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ordained my true repentance,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shall keep me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this sinful world or Satan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their lies and pow’r besiege,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stand upon His promise,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Knowing He has chosen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a Child of Darkness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should cause us to be humble,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see our helpless state;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without His sov’reign kindness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would meet a dreadful fate.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to know such lovingkindness: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Freely given, undeserved,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Moves us now to preach the Gospel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ev’ry land has heard.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a Child of Darkness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fulfill His great commission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assurance must be known: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elect from ev’ry nation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surround the Savior’s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find strength to preach the Gospel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this truth our Savior 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although His sheep are scattered,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bring them to His fold.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a Child of Darkness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5: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lift our songs to praise Him!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glory, for He reigns!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No! This world and all its kingdoms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Cannot thwart what He ordains.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What peace to know our Maker,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who set the heavens' span.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who granted us salvation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uphold us in His hand.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2026-10-10T02:52:00-04:00</dcterms:created>
  <dcterms:modified xsi:type="dcterms:W3CDTF">2026-10-10T02:52:00-04:00</dcterms:modified>
  <dc:title>Though I Was a Child of Darkness</dc:title>
  <dc:description>From http://www.thousandtongues.org/songs/modernhymns/though-i-was-a-child-of-darkness</dc:description>
  <dc:subject>Lyrics Presentation</dc:subject>
  <cp:keywords/>
  <cp:category/>
</cp:coreProperties>
</file>