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lost like a drifter, I'm as cold as the winter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left my love, I have left my one true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ruined like a gambler, I am foolish like a rambler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left my love, I have left my one true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even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to take me back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I'll only hurt you again.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sorry, I'm sorry that I hurt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I need your help More than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come back home, to come back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leave.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were there like an anchor,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Always had the perfect answer.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one true love?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hand came endless treasures,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heart unending pleasures.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one true love?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even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to take me back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I'll only hurt you again.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sorry, I'm sorry that I hurt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I need your help More than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come back home, to come back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leave.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me home, take me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never leave.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2026-10-08T19:58:06-04:00</dcterms:created>
  <dcterms:modified xsi:type="dcterms:W3CDTF">2026-10-08T19:58:06-04:00</dcterms:modified>
  <dc:title>Take Me Home</dc:title>
  <dc:description>From http://www.thousandtongues.org/songs/misc/take-me-home</dc:description>
  <dc:subject>Lyrics Presentation</dc:subject>
  <cp:keywords/>
  <cp:category/>
</cp:coreProperties>
</file>