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sands of time are sinking,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dawn of heaven breaks,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summer morn I've sighed for,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fair, sweet morn awakes: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Dark, dark hath been the midnight,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dayspring is at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there in His beauty,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a veil is seen: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were a well-spent journey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sev'n deaths lay between: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with His fair army,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Doth on Mount Zion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Christ He is the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 sweet well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streams on earth I've tasted,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deep I'll drink above: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There, to an ocean fullness,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mercy doth expand,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bride eyes not her garment,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her dear Bridegroom's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not gaze at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my King of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at the crown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His pierced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is all the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Emmanuel's land.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Glory, glory to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 is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in Emmanuel's land.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Anne Cousin (1824-1906), based on Samuel Rutherford's Letters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Ward, (c) 2018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I am my Beloved's,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Beloved's mine!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brings a poor vile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His "house of wine;"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upon His merit,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no other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e'en where glory dwelleth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Emmanuel's land.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2026-09-22T05:43:27-04:00</dcterms:created>
  <dcterms:modified xsi:type="dcterms:W3CDTF">2026-09-22T05:43:27-04:00</dcterms:modified>
  <dc:title>The Sands of Time Are Sinking</dc:title>
  <dc:description>From http://www.thousandtongues.org/songs/updatedhymns/the-sands-of-time-are-sinking</dc:description>
  <dc:subject>Lyrics Presentation</dc:subject>
  <cp:keywords/>
  <cp:category/>
</cp:coreProperties>
</file>