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Beneath the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Elizabeth C. Clephane (1830-69) &amp; David L. Ward;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Beneath the cross of Jesus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fain would take my stand,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shadow of a mighty Rock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Within a weary land;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home within the wilderness,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rest upon the 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the burning of the noontide heat,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the burden of the day.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Beneath the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Elizabeth C. Clephane (1830-69) &amp; David L. Ward;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that cross of Jesus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Mine eyes at times can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very dying form of 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suffered there for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from my smitten heart with tears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These wonders I confess-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wonders of His glorious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my own worthlessness.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Beneath the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Elizabeth C. Clephane (1830-69) &amp; David L. Ward;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Beneath the cross I take my stand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gracious love flows without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lose my shame in Jesus'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fall to worship beneath the cross.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Beneath the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Elizabeth C. Clephane (1830-69) &amp; David L. Ward;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take, O cross, thy shadow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my abiding place;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ask no other sunshine than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sunshine of His face;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Content to let the world go by,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know no gain nor loss,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sinful self my only shame,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glory all the cross.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Beneath the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Elizabeth C. Clephane (1830-69) &amp; David L. Ward;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Beneath the cross I take my stand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gracious love flows without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lose my shame in Jesus'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fall to worship beneath the cross.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2026-07-17T18:19:39-04:00</dcterms:created>
  <dcterms:modified xsi:type="dcterms:W3CDTF">2026-07-17T18:19:39-04:00</dcterms:modified>
  <dc:title>Beneath the Cross</dc:title>
  <dc:description>From http://www.thousandtongues.org/songs/updatedhymns/beneath-the-cross</dc:description>
  <dc:subject>Lyrics Presentation</dc:subject>
  <cp:keywords/>
  <cp:category/>
</cp:coreProperties>
</file>