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the mighty power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made the mountains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spread the flowing seas abroad,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built the lofty skies.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the wisdom that ordained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sun to rule the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moon shines full at His command,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the stars obey.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power, I sing Your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displayed for all to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goodness,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loving-kindness,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how You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by redeeming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the goodness of the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filled the earth with food,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formed the creatures with His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then pronounced them good.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how Your wonders are displayed,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Where'er I turn my eye,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survey the ground I tread,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gaze upon the sky!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power, I sing Your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displayed for all to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goodness,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loving-kindness,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how You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by redeeming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There's not a plant or flower below,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makes Your glories 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clouds arise, and tempests blow,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order from Your throne;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all that borrows life from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ever in Your care;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everywhere that man can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You, God are present there.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 Sing Your Power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Isaac Watts (1674-1748)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power, I sing Your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displayed for all to see.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sing Your goodness,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loving-kindness,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how You showed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love by redeeming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2026-10-08T21:57:51-04:00</dcterms:created>
  <dcterms:modified xsi:type="dcterms:W3CDTF">2026-10-08T21:57:51-04:00</dcterms:modified>
  <dc:title>I Sing Your Power</dc:title>
  <dc:description>From http://www.thousandtongues.org/songs/updatedhymns/i_sing_your_power</dc:description>
  <dc:subject>Lyrics Presentation</dc:subject>
  <cp:keywords/>
  <cp:category/>
</cp:coreProperties>
</file>