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O God my Father;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shadow of turning with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changest not, Thy compassions, they fail not;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Thou hast been, Thou forever will be.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Summer and winter and springtime and harvest,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Sun, moon and stars in their courses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Join with all nature in manifold witness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Thy great faithfulness, mercy and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Pardon for sin and a peace that endureth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Thine own dear presence to cheer and to guide;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Strength for today and bright hope for tomorrow,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Blessings all mine, with ten thousand beside!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 Is Thy Faithfulness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Thomas O. Chisholm (1866-1960)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M. Runyan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Chord Arrangment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1923. Renewed 1951 by Hope Publishing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Morning by morning new mercies I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needed Thy hand hath provided;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is Thy faithfulness, Lord, unto 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2026-09-17T06:34:01-04:00</dcterms:created>
  <dcterms:modified xsi:type="dcterms:W3CDTF">2026-09-17T06:34:01-04:00</dcterms:modified>
  <dc:title>Great Is Thy Faithfulness</dc:title>
  <dc:description>From http://www.thousandtongues.org/songs/hymnarrangements/great-is-thy-faithfulness</dc:description>
  <dc:subject>Lyrics Presentation</dc:subject>
  <cp:keywords/>
  <cp:category/>
</cp:coreProperties>
</file>