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recall- in love He called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death to life as His own bride,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chosen race, a royal priesthood,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very ones for whom He died.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hold on despite your wand'ring,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shepherd stands to guard your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was not earned by your performance-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were appointed by His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declare- you are a herald,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matchless fame of Christ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Lay down your pride, come out of hiding,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here His glorious grace is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Hold out your arms, in love disarming,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 all who need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point to Him who died for sinners,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will, by faith, their sorrows bear.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stand firm in gospel armor-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arrayed in Jesus' might;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shall not fall though hell assail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ready for the fight.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foe can stand, no idol linger,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sword - the word of truth;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cling to Him, He is your champion,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will shield and carry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resound, the world confounding,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peace and love in deepest pain;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heaven ring with joyful singing,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"To live is Christ, to die is gain."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shall come, and we with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gather as His spotless bride.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song of our belonging-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"For us the Lamb was crucified!"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2026-09-17T10:42:28-04:00</dcterms:created>
  <dcterms:modified xsi:type="dcterms:W3CDTF">2026-09-17T10:42:28-04:00</dcterms:modified>
  <dc:title>Ballad for the Church</dc:title>
  <dc:description>From http://www.thousandtongues.org/songs/modernhymns/ballad-for-the-church</dc:description>
  <dc:subject>Lyrics Presentation</dc:subject>
  <cp:keywords/>
  <cp:category/>
</cp:coreProperties>
</file>