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Calvary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Craig Johnson, Rick Owen,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unbounded, love perplexing,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who hear it stand amazed"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I, the sinner, should know justice,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the Savior took my place: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the dying, mine the living,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the darkness, mine the 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the torment, mine the pleasure,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the blindness, mine the sight.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Calvary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Craig Johnson, Rick Owen,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revealed at Calvary,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that came to rescue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Dying I live, losing I gain,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let me rest, in the love of Calvary.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Calvary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Craig Johnson, Rick Owen,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revealed in Jesus' suff'ring,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great exchange He made,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Proven mighty and eternal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the triumph of the grave.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the weeping, mine the singing,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the hunger, mine the feast,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rejection won my welcome,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cross my endless boast.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Love of Calvary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Craig Johnson, Rick Owen,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revealed at Calvary,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that came to rescue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Dying I live, losing I gain,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let me rest, in the love of Calvary.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2026-10-11T04:51:28-04:00</dcterms:created>
  <dcterms:modified xsi:type="dcterms:W3CDTF">2026-10-11T04:51:28-04:00</dcterms:modified>
  <dc:title>The Love of Calvary</dc:title>
  <dc:description>From http://www.thousandtongues.org/songs/modernhymns/the-love-of-calvary</dc:description>
  <dc:subject>Lyrics Presentation</dc:subject>
  <cp:keywords/>
  <cp:category/>
</cp:coreProperties>
</file>