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Once Was Ignorant of Grace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Text: David L. Ward, (c) 2009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KINGSFOLD (English Traditional)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once was ignorant of grace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living in its light;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things of earth held my embrace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captured all my sight.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I was blind and dead in sin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love You called to 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gave my heart new life within,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New eyes Your grace to see.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Once Was Ignorant of Grace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Text: David L. Ward, (c) 2009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KINGSFOLD (English Traditional)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Spirit then revealed to 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heart was fully tinged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strife and boundless enmity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soon would be avenged.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then I saw a God of grace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eager to forgive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let His Son die in my place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in Him I might live.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Once Was Ignorant of Grace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Text: David L. Ward, (c) 2009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KINGSFOLD (English Traditional)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heart was changed " I then admired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One I caused such loss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all that Justice had required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Was finished on the cross.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Savior then became to 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joy and all-in-all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now into eternity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Will never let me fall.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Once Was Ignorant of Grace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Text: David L. Ward, (c) 2009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KINGSFOLD (English Traditional)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soul must overflow in song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Each time I call to mind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to my Jesus I belong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judgment I should find.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grant that I might always weep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Because of mercy shown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one whose treason runs so deep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Yet now is called Your own.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2026-10-08T23:03:03-04:00</dcterms:created>
  <dcterms:modified xsi:type="dcterms:W3CDTF">2026-10-08T23:03:03-04:00</dcterms:modified>
  <dc:title>I Once Was Ignorant of Grace</dc:title>
  <dc:description>From http://www.thousandtongues.org/songs/hymntexts/i-once-was-ignorant-of-grace</dc:description>
  <dc:subject>Lyrics Presentation</dc:subject>
  <cp:keywords/>
  <cp:category/>
</cp:coreProperties>
</file>