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know that my Redeemer lives: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comfort this sweet sentence gives!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 again, who once was dead;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my everlasting Head.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triumphant from the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eternally to save;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all glorious in the sky;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exalted there on high.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 to bless me with His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still He pleads for me above: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 to raise me from the grave,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then eternally to save.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triumphant from the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eternally to save;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all glorious in the sky;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exalted there on high.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my kind, wise, constant Friend;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hold and keep me till the 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and while He lives I'll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"Jesus, my Prophet, Priest, and King!"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triumphant from the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eternally to save;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all glorious in the sky;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exalted there on high.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 my mansion to prepare;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will bring me safely there;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all glory to His name!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unchangeably the same!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triumphant from the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eternally to save;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all glorious in the sky;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exalted there on high.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2026-08-10T10:55:47-04:00</dcterms:created>
  <dcterms:modified xsi:type="dcterms:W3CDTF">2026-08-10T10:55:47-04:00</dcterms:modified>
  <dc:title>He Lives</dc:title>
  <dc:description>From http://www.thousandtongues.org/songs/updatedhymns/he-lives</dc:description>
  <dc:subject>Lyrics Presentation</dc:subject>
  <cp:keywords/>
  <cp:category/>
</cp:coreProperties>
</file>