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Word of God Incarnate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Walsham How,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Manicotti Music (ASCAP).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Word of God incarnate,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Wisdom from on high,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truth unchanged, unchanging,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Light of our dark sky;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praise Thee for the radiance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from the hallowed page,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lantern to our footsteps,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Shines on from age to age.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Word of God Incarnate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Walsham How,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Manicotti Music (ASCAP).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make Thy church, dear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lamp of purest gold,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bear before the nations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true light, as of old.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Word of God Incarnate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Walsham How,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Manicotti Music (ASCAP).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church from her dear Master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Received the gift divine,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still that light she lifteth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O’er all the earth to shine.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the treasure keeper,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gems of truth are stored;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the heav’n-drawn picture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Christ, the living Word.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Word of God Incarnate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Walsham How,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Manicotti Music (ASCAP).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make Thy church, dear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lamp of purest gold,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bear before the nations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true light, as of old.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Word of God Incarnate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Walsham How,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Manicotti Music (ASCAP).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Scripture is a banner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God’s host unfurled;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shineth like a beacon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Above the darkened world.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the chart and compass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o’er life’s surging sea,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‘Mid mists and rocks and quicksands,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guides, O Christ, to Thee.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Word of God Incarnate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Walsham How,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Manicotti Music (ASCAP).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Final 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teach Your wand’ring pilgrims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Word, its path to trace,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Till clouds and darkness ended,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see You face to face.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2026-09-20T11:43:40-04:00</dcterms:created>
  <dcterms:modified xsi:type="dcterms:W3CDTF">2026-09-20T11:43:40-04:00</dcterms:modified>
  <dc:title>O Word of God Incarnate</dc:title>
  <dc:description>From http://www.thousandtongues.org/songs/updatedhymns/o-word-of-god-incarnate</dc:description>
  <dc:subject>Lyrics Presentation</dc:subject>
  <cp:keywords/>
  <cp:category/>
</cp:coreProperties>
</file>