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 the Throne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TERRA BEATA S.M.D Franklin L. Sheppard (1852-1930)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Public Domain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Behold the throne of grace!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promise calls me near,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There Jesus shows a smiling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waits to answer prayer.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rich, atoning blood,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sprinkled 'round I see,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Provides for those who come to God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 all-prevailing plea.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Behold the Throne of Grace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Text: John Newton (1725-1807)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TERRA BEATA S.M.D Franklin L. Sheppard (1852-1930)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Public Domain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soul, ask what you will,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cannot be too bold;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His own blood for you He spilled,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What else can He withhold?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Beyond your utmost wants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love and pow'r can bless;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praying souls He always grants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More than they can express.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2026-10-23T16:28:45-04:00</dcterms:created>
  <dcterms:modified xsi:type="dcterms:W3CDTF">2026-10-23T16:28:45-04:00</dcterms:modified>
  <dc:title>Behold the Throne of Grace</dc:title>
  <dc:description>From http://www.thousandtongues.org/songs/hymntexts/behold-the-throne-of-grace</dc:description>
  <dc:subject>Lyrics Presentation</dc:subject>
  <cp:keywords/>
  <cp:category/>
</cp:coreProperties>
</file>