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Precious Savior Gave His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precious Savior gave His all-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body, heart, and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rescue me from Adam's fall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recreate me whole.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left His majesty behind-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became a slave!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earthly comforts did He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sought instead the grave.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Precious Savior Gave His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hands, though pierced by enemies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Stretched out in selfless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body, fixed to Calv'ry's tree,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pleads for me above.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Jesus' heart was crushed with grief,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Weighed down with all my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clung to this, His sure relief-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joy He soon would win.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Precious Savior Gave His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soul was left abandoned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on the cross He died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rose again, His life to share,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 and guilt to hide.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Jesus gave for sinners' sake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comprehend;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this I know- it served to make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enemy His friend.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2026-10-28T21:17:39-04:00</dcterms:created>
  <dcterms:modified xsi:type="dcterms:W3CDTF">2026-10-28T21:17:39-04:00</dcterms:modified>
  <dc:title>My Precious Savior Gave His All</dc:title>
  <dc:description>From http://www.thousandtongues.org/songs/modernhymns/my-precious-savior-gave-his-all</dc:description>
  <dc:subject>Lyrics Presentation</dc:subject>
  <cp:keywords/>
  <cp:category/>
</cp:coreProperties>
</file>